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26"/>
          <p:cNvSpPr/>
          <p:nvPr/>
        </p:nvSpPr>
        <p:spPr>
          <a:xfrm>
            <a:off x="4800600" y="3886200"/>
            <a:ext cx="761807" cy="475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3774"/>
                </a:moveTo>
                <a:lnTo>
                  <a:pt x="761807" y="23774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Freeform 5"/>
          <p:cNvSpPr/>
          <p:nvPr/>
        </p:nvSpPr>
        <p:spPr>
          <a:xfrm rot="2562158">
            <a:off x="6987006" y="4893318"/>
            <a:ext cx="685188" cy="475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3774"/>
                </a:moveTo>
                <a:lnTo>
                  <a:pt x="685188" y="23774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Freeform 6"/>
          <p:cNvSpPr/>
          <p:nvPr/>
        </p:nvSpPr>
        <p:spPr>
          <a:xfrm>
            <a:off x="7077834" y="3958792"/>
            <a:ext cx="761807" cy="475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3774"/>
                </a:moveTo>
                <a:lnTo>
                  <a:pt x="761807" y="23774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Freeform 7"/>
          <p:cNvSpPr/>
          <p:nvPr/>
        </p:nvSpPr>
        <p:spPr>
          <a:xfrm rot="19037842">
            <a:off x="6987006" y="3024265"/>
            <a:ext cx="685188" cy="475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3774"/>
                </a:moveTo>
                <a:lnTo>
                  <a:pt x="685188" y="23774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Freeform 9"/>
          <p:cNvSpPr/>
          <p:nvPr/>
        </p:nvSpPr>
        <p:spPr>
          <a:xfrm>
            <a:off x="7408464" y="1721211"/>
            <a:ext cx="1304359" cy="1304359"/>
          </a:xfrm>
          <a:custGeom>
            <a:avLst/>
            <a:gdLst>
              <a:gd name="connsiteX0" fmla="*/ 0 w 1304359"/>
              <a:gd name="connsiteY0" fmla="*/ 652180 h 1304359"/>
              <a:gd name="connsiteX1" fmla="*/ 191020 w 1304359"/>
              <a:gd name="connsiteY1" fmla="*/ 191019 h 1304359"/>
              <a:gd name="connsiteX2" fmla="*/ 652181 w 1304359"/>
              <a:gd name="connsiteY2" fmla="*/ 1 h 1304359"/>
              <a:gd name="connsiteX3" fmla="*/ 1113342 w 1304359"/>
              <a:gd name="connsiteY3" fmla="*/ 191021 h 1304359"/>
              <a:gd name="connsiteX4" fmla="*/ 1304360 w 1304359"/>
              <a:gd name="connsiteY4" fmla="*/ 652182 h 1304359"/>
              <a:gd name="connsiteX5" fmla="*/ 1113341 w 1304359"/>
              <a:gd name="connsiteY5" fmla="*/ 1113343 h 1304359"/>
              <a:gd name="connsiteX6" fmla="*/ 652180 w 1304359"/>
              <a:gd name="connsiteY6" fmla="*/ 1304362 h 1304359"/>
              <a:gd name="connsiteX7" fmla="*/ 191019 w 1304359"/>
              <a:gd name="connsiteY7" fmla="*/ 1113342 h 1304359"/>
              <a:gd name="connsiteX8" fmla="*/ 0 w 1304359"/>
              <a:gd name="connsiteY8" fmla="*/ 652181 h 1304359"/>
              <a:gd name="connsiteX9" fmla="*/ 0 w 1304359"/>
              <a:gd name="connsiteY9" fmla="*/ 652180 h 13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4359" h="1304359">
                <a:moveTo>
                  <a:pt x="0" y="652180"/>
                </a:moveTo>
                <a:cubicBezTo>
                  <a:pt x="0" y="479211"/>
                  <a:pt x="68712" y="313327"/>
                  <a:pt x="191020" y="191019"/>
                </a:cubicBezTo>
                <a:cubicBezTo>
                  <a:pt x="313328" y="68712"/>
                  <a:pt x="479212" y="0"/>
                  <a:pt x="652181" y="1"/>
                </a:cubicBezTo>
                <a:cubicBezTo>
                  <a:pt x="825150" y="1"/>
                  <a:pt x="991034" y="68713"/>
                  <a:pt x="1113342" y="191021"/>
                </a:cubicBezTo>
                <a:cubicBezTo>
                  <a:pt x="1235649" y="313329"/>
                  <a:pt x="1304361" y="479213"/>
                  <a:pt x="1304360" y="652182"/>
                </a:cubicBezTo>
                <a:cubicBezTo>
                  <a:pt x="1304360" y="825151"/>
                  <a:pt x="1235648" y="991036"/>
                  <a:pt x="1113341" y="1113343"/>
                </a:cubicBezTo>
                <a:cubicBezTo>
                  <a:pt x="991033" y="1235650"/>
                  <a:pt x="825149" y="1304362"/>
                  <a:pt x="652180" y="1304362"/>
                </a:cubicBezTo>
                <a:cubicBezTo>
                  <a:pt x="479211" y="1304362"/>
                  <a:pt x="313326" y="1235650"/>
                  <a:pt x="191019" y="1113342"/>
                </a:cubicBezTo>
                <a:cubicBezTo>
                  <a:pt x="68712" y="991034"/>
                  <a:pt x="0" y="825150"/>
                  <a:pt x="0" y="652181"/>
                </a:cubicBezTo>
                <a:lnTo>
                  <a:pt x="0" y="65218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0069" tIns="210069" rIns="210069" bIns="210069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kern="1200" dirty="0">
              <a:solidFill>
                <a:schemeClr val="tx1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7839641" y="3352800"/>
            <a:ext cx="1304359" cy="1304359"/>
          </a:xfrm>
          <a:custGeom>
            <a:avLst/>
            <a:gdLst>
              <a:gd name="connsiteX0" fmla="*/ 0 w 1304359"/>
              <a:gd name="connsiteY0" fmla="*/ 652180 h 1304359"/>
              <a:gd name="connsiteX1" fmla="*/ 191020 w 1304359"/>
              <a:gd name="connsiteY1" fmla="*/ 191019 h 1304359"/>
              <a:gd name="connsiteX2" fmla="*/ 652181 w 1304359"/>
              <a:gd name="connsiteY2" fmla="*/ 1 h 1304359"/>
              <a:gd name="connsiteX3" fmla="*/ 1113342 w 1304359"/>
              <a:gd name="connsiteY3" fmla="*/ 191021 h 1304359"/>
              <a:gd name="connsiteX4" fmla="*/ 1304360 w 1304359"/>
              <a:gd name="connsiteY4" fmla="*/ 652182 h 1304359"/>
              <a:gd name="connsiteX5" fmla="*/ 1113341 w 1304359"/>
              <a:gd name="connsiteY5" fmla="*/ 1113343 h 1304359"/>
              <a:gd name="connsiteX6" fmla="*/ 652180 w 1304359"/>
              <a:gd name="connsiteY6" fmla="*/ 1304362 h 1304359"/>
              <a:gd name="connsiteX7" fmla="*/ 191019 w 1304359"/>
              <a:gd name="connsiteY7" fmla="*/ 1113342 h 1304359"/>
              <a:gd name="connsiteX8" fmla="*/ 0 w 1304359"/>
              <a:gd name="connsiteY8" fmla="*/ 652181 h 1304359"/>
              <a:gd name="connsiteX9" fmla="*/ 0 w 1304359"/>
              <a:gd name="connsiteY9" fmla="*/ 652180 h 13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4359" h="1304359">
                <a:moveTo>
                  <a:pt x="0" y="652180"/>
                </a:moveTo>
                <a:cubicBezTo>
                  <a:pt x="0" y="479211"/>
                  <a:pt x="68712" y="313327"/>
                  <a:pt x="191020" y="191019"/>
                </a:cubicBezTo>
                <a:cubicBezTo>
                  <a:pt x="313328" y="68712"/>
                  <a:pt x="479212" y="0"/>
                  <a:pt x="652181" y="1"/>
                </a:cubicBezTo>
                <a:cubicBezTo>
                  <a:pt x="825150" y="1"/>
                  <a:pt x="991034" y="68713"/>
                  <a:pt x="1113342" y="191021"/>
                </a:cubicBezTo>
                <a:cubicBezTo>
                  <a:pt x="1235649" y="313329"/>
                  <a:pt x="1304361" y="479213"/>
                  <a:pt x="1304360" y="652182"/>
                </a:cubicBezTo>
                <a:cubicBezTo>
                  <a:pt x="1304360" y="825151"/>
                  <a:pt x="1235648" y="991036"/>
                  <a:pt x="1113341" y="1113343"/>
                </a:cubicBezTo>
                <a:cubicBezTo>
                  <a:pt x="991033" y="1235650"/>
                  <a:pt x="825149" y="1304362"/>
                  <a:pt x="652180" y="1304362"/>
                </a:cubicBezTo>
                <a:cubicBezTo>
                  <a:pt x="479211" y="1304362"/>
                  <a:pt x="313326" y="1235650"/>
                  <a:pt x="191019" y="1113342"/>
                </a:cubicBezTo>
                <a:cubicBezTo>
                  <a:pt x="68712" y="991034"/>
                  <a:pt x="0" y="825150"/>
                  <a:pt x="0" y="652181"/>
                </a:cubicBezTo>
                <a:lnTo>
                  <a:pt x="0" y="65218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0069" tIns="210069" rIns="210069" bIns="210069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kern="1200" dirty="0">
              <a:solidFill>
                <a:schemeClr val="tx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7408464" y="4939562"/>
            <a:ext cx="1304359" cy="1304359"/>
          </a:xfrm>
          <a:custGeom>
            <a:avLst/>
            <a:gdLst>
              <a:gd name="connsiteX0" fmla="*/ 0 w 1304359"/>
              <a:gd name="connsiteY0" fmla="*/ 652180 h 1304359"/>
              <a:gd name="connsiteX1" fmla="*/ 191020 w 1304359"/>
              <a:gd name="connsiteY1" fmla="*/ 191019 h 1304359"/>
              <a:gd name="connsiteX2" fmla="*/ 652181 w 1304359"/>
              <a:gd name="connsiteY2" fmla="*/ 1 h 1304359"/>
              <a:gd name="connsiteX3" fmla="*/ 1113342 w 1304359"/>
              <a:gd name="connsiteY3" fmla="*/ 191021 h 1304359"/>
              <a:gd name="connsiteX4" fmla="*/ 1304360 w 1304359"/>
              <a:gd name="connsiteY4" fmla="*/ 652182 h 1304359"/>
              <a:gd name="connsiteX5" fmla="*/ 1113341 w 1304359"/>
              <a:gd name="connsiteY5" fmla="*/ 1113343 h 1304359"/>
              <a:gd name="connsiteX6" fmla="*/ 652180 w 1304359"/>
              <a:gd name="connsiteY6" fmla="*/ 1304362 h 1304359"/>
              <a:gd name="connsiteX7" fmla="*/ 191019 w 1304359"/>
              <a:gd name="connsiteY7" fmla="*/ 1113342 h 1304359"/>
              <a:gd name="connsiteX8" fmla="*/ 0 w 1304359"/>
              <a:gd name="connsiteY8" fmla="*/ 652181 h 1304359"/>
              <a:gd name="connsiteX9" fmla="*/ 0 w 1304359"/>
              <a:gd name="connsiteY9" fmla="*/ 652180 h 13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4359" h="1304359">
                <a:moveTo>
                  <a:pt x="0" y="652180"/>
                </a:moveTo>
                <a:cubicBezTo>
                  <a:pt x="0" y="479211"/>
                  <a:pt x="68712" y="313327"/>
                  <a:pt x="191020" y="191019"/>
                </a:cubicBezTo>
                <a:cubicBezTo>
                  <a:pt x="313328" y="68712"/>
                  <a:pt x="479212" y="0"/>
                  <a:pt x="652181" y="1"/>
                </a:cubicBezTo>
                <a:cubicBezTo>
                  <a:pt x="825150" y="1"/>
                  <a:pt x="991034" y="68713"/>
                  <a:pt x="1113342" y="191021"/>
                </a:cubicBezTo>
                <a:cubicBezTo>
                  <a:pt x="1235649" y="313329"/>
                  <a:pt x="1304361" y="479213"/>
                  <a:pt x="1304360" y="652182"/>
                </a:cubicBezTo>
                <a:cubicBezTo>
                  <a:pt x="1304360" y="825151"/>
                  <a:pt x="1235648" y="991036"/>
                  <a:pt x="1113341" y="1113343"/>
                </a:cubicBezTo>
                <a:cubicBezTo>
                  <a:pt x="991033" y="1235650"/>
                  <a:pt x="825149" y="1304362"/>
                  <a:pt x="652180" y="1304362"/>
                </a:cubicBezTo>
                <a:cubicBezTo>
                  <a:pt x="479211" y="1304362"/>
                  <a:pt x="313326" y="1235650"/>
                  <a:pt x="191019" y="1113342"/>
                </a:cubicBezTo>
                <a:cubicBezTo>
                  <a:pt x="68712" y="991034"/>
                  <a:pt x="0" y="825150"/>
                  <a:pt x="0" y="652181"/>
                </a:cubicBezTo>
                <a:lnTo>
                  <a:pt x="0" y="65218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0069" tIns="210069" rIns="210069" bIns="210069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kern="1200" dirty="0">
              <a:solidFill>
                <a:schemeClr val="tx1"/>
              </a:solidFill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3915696" y="1600200"/>
            <a:ext cx="1304359" cy="1304359"/>
          </a:xfrm>
          <a:custGeom>
            <a:avLst/>
            <a:gdLst>
              <a:gd name="connsiteX0" fmla="*/ 0 w 1304359"/>
              <a:gd name="connsiteY0" fmla="*/ 652180 h 1304359"/>
              <a:gd name="connsiteX1" fmla="*/ 191020 w 1304359"/>
              <a:gd name="connsiteY1" fmla="*/ 191019 h 1304359"/>
              <a:gd name="connsiteX2" fmla="*/ 652181 w 1304359"/>
              <a:gd name="connsiteY2" fmla="*/ 1 h 1304359"/>
              <a:gd name="connsiteX3" fmla="*/ 1113342 w 1304359"/>
              <a:gd name="connsiteY3" fmla="*/ 191021 h 1304359"/>
              <a:gd name="connsiteX4" fmla="*/ 1304360 w 1304359"/>
              <a:gd name="connsiteY4" fmla="*/ 652182 h 1304359"/>
              <a:gd name="connsiteX5" fmla="*/ 1113341 w 1304359"/>
              <a:gd name="connsiteY5" fmla="*/ 1113343 h 1304359"/>
              <a:gd name="connsiteX6" fmla="*/ 652180 w 1304359"/>
              <a:gd name="connsiteY6" fmla="*/ 1304362 h 1304359"/>
              <a:gd name="connsiteX7" fmla="*/ 191019 w 1304359"/>
              <a:gd name="connsiteY7" fmla="*/ 1113342 h 1304359"/>
              <a:gd name="connsiteX8" fmla="*/ 0 w 1304359"/>
              <a:gd name="connsiteY8" fmla="*/ 652181 h 1304359"/>
              <a:gd name="connsiteX9" fmla="*/ 0 w 1304359"/>
              <a:gd name="connsiteY9" fmla="*/ 652180 h 13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4359" h="1304359">
                <a:moveTo>
                  <a:pt x="0" y="652180"/>
                </a:moveTo>
                <a:cubicBezTo>
                  <a:pt x="0" y="479211"/>
                  <a:pt x="68712" y="313327"/>
                  <a:pt x="191020" y="191019"/>
                </a:cubicBezTo>
                <a:cubicBezTo>
                  <a:pt x="313328" y="68712"/>
                  <a:pt x="479212" y="0"/>
                  <a:pt x="652181" y="1"/>
                </a:cubicBezTo>
                <a:cubicBezTo>
                  <a:pt x="825150" y="1"/>
                  <a:pt x="991034" y="68713"/>
                  <a:pt x="1113342" y="191021"/>
                </a:cubicBezTo>
                <a:cubicBezTo>
                  <a:pt x="1235649" y="313329"/>
                  <a:pt x="1304361" y="479213"/>
                  <a:pt x="1304360" y="652182"/>
                </a:cubicBezTo>
                <a:cubicBezTo>
                  <a:pt x="1304360" y="825151"/>
                  <a:pt x="1235648" y="991036"/>
                  <a:pt x="1113341" y="1113343"/>
                </a:cubicBezTo>
                <a:cubicBezTo>
                  <a:pt x="991033" y="1235650"/>
                  <a:pt x="825149" y="1304362"/>
                  <a:pt x="652180" y="1304362"/>
                </a:cubicBezTo>
                <a:cubicBezTo>
                  <a:pt x="479211" y="1304362"/>
                  <a:pt x="313326" y="1235650"/>
                  <a:pt x="191019" y="1113342"/>
                </a:cubicBezTo>
                <a:cubicBezTo>
                  <a:pt x="68712" y="991034"/>
                  <a:pt x="0" y="825150"/>
                  <a:pt x="0" y="652181"/>
                </a:cubicBezTo>
                <a:lnTo>
                  <a:pt x="0" y="65218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0069" tIns="210069" rIns="210069" bIns="210069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kern="1200" dirty="0">
              <a:solidFill>
                <a:schemeClr val="tx1"/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3915696" y="4818551"/>
            <a:ext cx="1304359" cy="1304359"/>
          </a:xfrm>
          <a:custGeom>
            <a:avLst/>
            <a:gdLst>
              <a:gd name="connsiteX0" fmla="*/ 0 w 1304359"/>
              <a:gd name="connsiteY0" fmla="*/ 652180 h 1304359"/>
              <a:gd name="connsiteX1" fmla="*/ 191020 w 1304359"/>
              <a:gd name="connsiteY1" fmla="*/ 191019 h 1304359"/>
              <a:gd name="connsiteX2" fmla="*/ 652181 w 1304359"/>
              <a:gd name="connsiteY2" fmla="*/ 1 h 1304359"/>
              <a:gd name="connsiteX3" fmla="*/ 1113342 w 1304359"/>
              <a:gd name="connsiteY3" fmla="*/ 191021 h 1304359"/>
              <a:gd name="connsiteX4" fmla="*/ 1304360 w 1304359"/>
              <a:gd name="connsiteY4" fmla="*/ 652182 h 1304359"/>
              <a:gd name="connsiteX5" fmla="*/ 1113341 w 1304359"/>
              <a:gd name="connsiteY5" fmla="*/ 1113343 h 1304359"/>
              <a:gd name="connsiteX6" fmla="*/ 652180 w 1304359"/>
              <a:gd name="connsiteY6" fmla="*/ 1304362 h 1304359"/>
              <a:gd name="connsiteX7" fmla="*/ 191019 w 1304359"/>
              <a:gd name="connsiteY7" fmla="*/ 1113342 h 1304359"/>
              <a:gd name="connsiteX8" fmla="*/ 0 w 1304359"/>
              <a:gd name="connsiteY8" fmla="*/ 652181 h 1304359"/>
              <a:gd name="connsiteX9" fmla="*/ 0 w 1304359"/>
              <a:gd name="connsiteY9" fmla="*/ 652180 h 13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4359" h="1304359">
                <a:moveTo>
                  <a:pt x="0" y="652180"/>
                </a:moveTo>
                <a:cubicBezTo>
                  <a:pt x="0" y="479211"/>
                  <a:pt x="68712" y="313327"/>
                  <a:pt x="191020" y="191019"/>
                </a:cubicBezTo>
                <a:cubicBezTo>
                  <a:pt x="313328" y="68712"/>
                  <a:pt x="479212" y="0"/>
                  <a:pt x="652181" y="1"/>
                </a:cubicBezTo>
                <a:cubicBezTo>
                  <a:pt x="825150" y="1"/>
                  <a:pt x="991034" y="68713"/>
                  <a:pt x="1113342" y="191021"/>
                </a:cubicBezTo>
                <a:cubicBezTo>
                  <a:pt x="1235649" y="313329"/>
                  <a:pt x="1304361" y="479213"/>
                  <a:pt x="1304360" y="652182"/>
                </a:cubicBezTo>
                <a:cubicBezTo>
                  <a:pt x="1304360" y="825151"/>
                  <a:pt x="1235648" y="991036"/>
                  <a:pt x="1113341" y="1113343"/>
                </a:cubicBezTo>
                <a:cubicBezTo>
                  <a:pt x="991033" y="1235650"/>
                  <a:pt x="825149" y="1304362"/>
                  <a:pt x="652180" y="1304362"/>
                </a:cubicBezTo>
                <a:cubicBezTo>
                  <a:pt x="479211" y="1304362"/>
                  <a:pt x="313326" y="1235650"/>
                  <a:pt x="191019" y="1113342"/>
                </a:cubicBezTo>
                <a:cubicBezTo>
                  <a:pt x="68712" y="991034"/>
                  <a:pt x="0" y="825150"/>
                  <a:pt x="0" y="652181"/>
                </a:cubicBezTo>
                <a:lnTo>
                  <a:pt x="0" y="65218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0069" tIns="210069" rIns="210069" bIns="210069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kern="1200" dirty="0">
              <a:solidFill>
                <a:schemeClr val="tx1"/>
              </a:solidFill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4800793" y="3886200"/>
            <a:ext cx="761807" cy="475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3774"/>
                </a:moveTo>
                <a:lnTo>
                  <a:pt x="761807" y="23774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Freeform 28"/>
          <p:cNvSpPr/>
          <p:nvPr/>
        </p:nvSpPr>
        <p:spPr>
          <a:xfrm>
            <a:off x="3505200" y="3886200"/>
            <a:ext cx="761807" cy="475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3774"/>
                </a:moveTo>
                <a:lnTo>
                  <a:pt x="761807" y="23774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Freeform 15"/>
          <p:cNvSpPr/>
          <p:nvPr/>
        </p:nvSpPr>
        <p:spPr>
          <a:xfrm rot="19037842" flipH="1">
            <a:off x="1471806" y="4848507"/>
            <a:ext cx="685188" cy="475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3774"/>
                </a:moveTo>
                <a:lnTo>
                  <a:pt x="685188" y="23774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Freeform 16"/>
          <p:cNvSpPr/>
          <p:nvPr/>
        </p:nvSpPr>
        <p:spPr>
          <a:xfrm flipH="1">
            <a:off x="1304359" y="3913981"/>
            <a:ext cx="761807" cy="475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3774"/>
                </a:moveTo>
                <a:lnTo>
                  <a:pt x="761807" y="23774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Freeform 17"/>
          <p:cNvSpPr/>
          <p:nvPr/>
        </p:nvSpPr>
        <p:spPr>
          <a:xfrm rot="2562158" flipH="1">
            <a:off x="1471806" y="2979454"/>
            <a:ext cx="685188" cy="475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3774"/>
                </a:moveTo>
                <a:lnTo>
                  <a:pt x="685188" y="23774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Oval 18"/>
          <p:cNvSpPr/>
          <p:nvPr/>
        </p:nvSpPr>
        <p:spPr>
          <a:xfrm flipH="1">
            <a:off x="1651589" y="2850789"/>
            <a:ext cx="2173932" cy="217393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Title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 flipH="1">
            <a:off x="431177" y="1676400"/>
            <a:ext cx="1304359" cy="1304359"/>
          </a:xfrm>
          <a:custGeom>
            <a:avLst/>
            <a:gdLst>
              <a:gd name="connsiteX0" fmla="*/ 0 w 1304359"/>
              <a:gd name="connsiteY0" fmla="*/ 652180 h 1304359"/>
              <a:gd name="connsiteX1" fmla="*/ 191020 w 1304359"/>
              <a:gd name="connsiteY1" fmla="*/ 191019 h 1304359"/>
              <a:gd name="connsiteX2" fmla="*/ 652181 w 1304359"/>
              <a:gd name="connsiteY2" fmla="*/ 1 h 1304359"/>
              <a:gd name="connsiteX3" fmla="*/ 1113342 w 1304359"/>
              <a:gd name="connsiteY3" fmla="*/ 191021 h 1304359"/>
              <a:gd name="connsiteX4" fmla="*/ 1304360 w 1304359"/>
              <a:gd name="connsiteY4" fmla="*/ 652182 h 1304359"/>
              <a:gd name="connsiteX5" fmla="*/ 1113341 w 1304359"/>
              <a:gd name="connsiteY5" fmla="*/ 1113343 h 1304359"/>
              <a:gd name="connsiteX6" fmla="*/ 652180 w 1304359"/>
              <a:gd name="connsiteY6" fmla="*/ 1304362 h 1304359"/>
              <a:gd name="connsiteX7" fmla="*/ 191019 w 1304359"/>
              <a:gd name="connsiteY7" fmla="*/ 1113342 h 1304359"/>
              <a:gd name="connsiteX8" fmla="*/ 0 w 1304359"/>
              <a:gd name="connsiteY8" fmla="*/ 652181 h 1304359"/>
              <a:gd name="connsiteX9" fmla="*/ 0 w 1304359"/>
              <a:gd name="connsiteY9" fmla="*/ 652180 h 13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4359" h="1304359">
                <a:moveTo>
                  <a:pt x="0" y="652180"/>
                </a:moveTo>
                <a:cubicBezTo>
                  <a:pt x="0" y="479211"/>
                  <a:pt x="68712" y="313327"/>
                  <a:pt x="191020" y="191019"/>
                </a:cubicBezTo>
                <a:cubicBezTo>
                  <a:pt x="313328" y="68712"/>
                  <a:pt x="479212" y="0"/>
                  <a:pt x="652181" y="1"/>
                </a:cubicBezTo>
                <a:cubicBezTo>
                  <a:pt x="825150" y="1"/>
                  <a:pt x="991034" y="68713"/>
                  <a:pt x="1113342" y="191021"/>
                </a:cubicBezTo>
                <a:cubicBezTo>
                  <a:pt x="1235649" y="313329"/>
                  <a:pt x="1304361" y="479213"/>
                  <a:pt x="1304360" y="652182"/>
                </a:cubicBezTo>
                <a:cubicBezTo>
                  <a:pt x="1304360" y="825151"/>
                  <a:pt x="1235648" y="991036"/>
                  <a:pt x="1113341" y="1113343"/>
                </a:cubicBezTo>
                <a:cubicBezTo>
                  <a:pt x="991033" y="1235650"/>
                  <a:pt x="825149" y="1304362"/>
                  <a:pt x="652180" y="1304362"/>
                </a:cubicBezTo>
                <a:cubicBezTo>
                  <a:pt x="479211" y="1304362"/>
                  <a:pt x="313326" y="1235650"/>
                  <a:pt x="191019" y="1113342"/>
                </a:cubicBezTo>
                <a:cubicBezTo>
                  <a:pt x="68712" y="991034"/>
                  <a:pt x="0" y="825150"/>
                  <a:pt x="0" y="652181"/>
                </a:cubicBezTo>
                <a:lnTo>
                  <a:pt x="0" y="65218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0069" tIns="210069" rIns="210069" bIns="210069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kern="1200" dirty="0">
              <a:solidFill>
                <a:schemeClr val="tx1"/>
              </a:solidFill>
            </a:endParaRPr>
          </a:p>
        </p:txBody>
      </p:sp>
      <p:sp>
        <p:nvSpPr>
          <p:cNvPr id="21" name="Freeform 20"/>
          <p:cNvSpPr/>
          <p:nvPr/>
        </p:nvSpPr>
        <p:spPr>
          <a:xfrm flipH="1">
            <a:off x="0" y="3285575"/>
            <a:ext cx="1304359" cy="1304359"/>
          </a:xfrm>
          <a:custGeom>
            <a:avLst/>
            <a:gdLst>
              <a:gd name="connsiteX0" fmla="*/ 0 w 1304359"/>
              <a:gd name="connsiteY0" fmla="*/ 652180 h 1304359"/>
              <a:gd name="connsiteX1" fmla="*/ 191020 w 1304359"/>
              <a:gd name="connsiteY1" fmla="*/ 191019 h 1304359"/>
              <a:gd name="connsiteX2" fmla="*/ 652181 w 1304359"/>
              <a:gd name="connsiteY2" fmla="*/ 1 h 1304359"/>
              <a:gd name="connsiteX3" fmla="*/ 1113342 w 1304359"/>
              <a:gd name="connsiteY3" fmla="*/ 191021 h 1304359"/>
              <a:gd name="connsiteX4" fmla="*/ 1304360 w 1304359"/>
              <a:gd name="connsiteY4" fmla="*/ 652182 h 1304359"/>
              <a:gd name="connsiteX5" fmla="*/ 1113341 w 1304359"/>
              <a:gd name="connsiteY5" fmla="*/ 1113343 h 1304359"/>
              <a:gd name="connsiteX6" fmla="*/ 652180 w 1304359"/>
              <a:gd name="connsiteY6" fmla="*/ 1304362 h 1304359"/>
              <a:gd name="connsiteX7" fmla="*/ 191019 w 1304359"/>
              <a:gd name="connsiteY7" fmla="*/ 1113342 h 1304359"/>
              <a:gd name="connsiteX8" fmla="*/ 0 w 1304359"/>
              <a:gd name="connsiteY8" fmla="*/ 652181 h 1304359"/>
              <a:gd name="connsiteX9" fmla="*/ 0 w 1304359"/>
              <a:gd name="connsiteY9" fmla="*/ 652180 h 13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4359" h="1304359">
                <a:moveTo>
                  <a:pt x="0" y="652180"/>
                </a:moveTo>
                <a:cubicBezTo>
                  <a:pt x="0" y="479211"/>
                  <a:pt x="68712" y="313327"/>
                  <a:pt x="191020" y="191019"/>
                </a:cubicBezTo>
                <a:cubicBezTo>
                  <a:pt x="313328" y="68712"/>
                  <a:pt x="479212" y="0"/>
                  <a:pt x="652181" y="1"/>
                </a:cubicBezTo>
                <a:cubicBezTo>
                  <a:pt x="825150" y="1"/>
                  <a:pt x="991034" y="68713"/>
                  <a:pt x="1113342" y="191021"/>
                </a:cubicBezTo>
                <a:cubicBezTo>
                  <a:pt x="1235649" y="313329"/>
                  <a:pt x="1304361" y="479213"/>
                  <a:pt x="1304360" y="652182"/>
                </a:cubicBezTo>
                <a:cubicBezTo>
                  <a:pt x="1304360" y="825151"/>
                  <a:pt x="1235648" y="991036"/>
                  <a:pt x="1113341" y="1113343"/>
                </a:cubicBezTo>
                <a:cubicBezTo>
                  <a:pt x="991033" y="1235650"/>
                  <a:pt x="825149" y="1304362"/>
                  <a:pt x="652180" y="1304362"/>
                </a:cubicBezTo>
                <a:cubicBezTo>
                  <a:pt x="479211" y="1304362"/>
                  <a:pt x="313326" y="1235650"/>
                  <a:pt x="191019" y="1113342"/>
                </a:cubicBezTo>
                <a:cubicBezTo>
                  <a:pt x="68712" y="991034"/>
                  <a:pt x="0" y="825150"/>
                  <a:pt x="0" y="652181"/>
                </a:cubicBezTo>
                <a:lnTo>
                  <a:pt x="0" y="65218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0069" tIns="210069" rIns="210069" bIns="210069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kern="1200" dirty="0">
              <a:solidFill>
                <a:schemeClr val="tx1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 flipH="1">
            <a:off x="431177" y="4894751"/>
            <a:ext cx="1304359" cy="1304359"/>
          </a:xfrm>
          <a:custGeom>
            <a:avLst/>
            <a:gdLst>
              <a:gd name="connsiteX0" fmla="*/ 0 w 1304359"/>
              <a:gd name="connsiteY0" fmla="*/ 652180 h 1304359"/>
              <a:gd name="connsiteX1" fmla="*/ 191020 w 1304359"/>
              <a:gd name="connsiteY1" fmla="*/ 191019 h 1304359"/>
              <a:gd name="connsiteX2" fmla="*/ 652181 w 1304359"/>
              <a:gd name="connsiteY2" fmla="*/ 1 h 1304359"/>
              <a:gd name="connsiteX3" fmla="*/ 1113342 w 1304359"/>
              <a:gd name="connsiteY3" fmla="*/ 191021 h 1304359"/>
              <a:gd name="connsiteX4" fmla="*/ 1304360 w 1304359"/>
              <a:gd name="connsiteY4" fmla="*/ 652182 h 1304359"/>
              <a:gd name="connsiteX5" fmla="*/ 1113341 w 1304359"/>
              <a:gd name="connsiteY5" fmla="*/ 1113343 h 1304359"/>
              <a:gd name="connsiteX6" fmla="*/ 652180 w 1304359"/>
              <a:gd name="connsiteY6" fmla="*/ 1304362 h 1304359"/>
              <a:gd name="connsiteX7" fmla="*/ 191019 w 1304359"/>
              <a:gd name="connsiteY7" fmla="*/ 1113342 h 1304359"/>
              <a:gd name="connsiteX8" fmla="*/ 0 w 1304359"/>
              <a:gd name="connsiteY8" fmla="*/ 652181 h 1304359"/>
              <a:gd name="connsiteX9" fmla="*/ 0 w 1304359"/>
              <a:gd name="connsiteY9" fmla="*/ 652180 h 13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4359" h="1304359">
                <a:moveTo>
                  <a:pt x="0" y="652180"/>
                </a:moveTo>
                <a:cubicBezTo>
                  <a:pt x="0" y="479211"/>
                  <a:pt x="68712" y="313327"/>
                  <a:pt x="191020" y="191019"/>
                </a:cubicBezTo>
                <a:cubicBezTo>
                  <a:pt x="313328" y="68712"/>
                  <a:pt x="479212" y="0"/>
                  <a:pt x="652181" y="1"/>
                </a:cubicBezTo>
                <a:cubicBezTo>
                  <a:pt x="825150" y="1"/>
                  <a:pt x="991034" y="68713"/>
                  <a:pt x="1113342" y="191021"/>
                </a:cubicBezTo>
                <a:cubicBezTo>
                  <a:pt x="1235649" y="313329"/>
                  <a:pt x="1304361" y="479213"/>
                  <a:pt x="1304360" y="652182"/>
                </a:cubicBezTo>
                <a:cubicBezTo>
                  <a:pt x="1304360" y="825151"/>
                  <a:pt x="1235648" y="991036"/>
                  <a:pt x="1113341" y="1113343"/>
                </a:cubicBezTo>
                <a:cubicBezTo>
                  <a:pt x="991033" y="1235650"/>
                  <a:pt x="825149" y="1304362"/>
                  <a:pt x="652180" y="1304362"/>
                </a:cubicBezTo>
                <a:cubicBezTo>
                  <a:pt x="479211" y="1304362"/>
                  <a:pt x="313326" y="1235650"/>
                  <a:pt x="191019" y="1113342"/>
                </a:cubicBezTo>
                <a:cubicBezTo>
                  <a:pt x="68712" y="991034"/>
                  <a:pt x="0" y="825150"/>
                  <a:pt x="0" y="652181"/>
                </a:cubicBezTo>
                <a:lnTo>
                  <a:pt x="0" y="65218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0069" tIns="210069" rIns="210069" bIns="210069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kern="1200" dirty="0">
              <a:solidFill>
                <a:schemeClr val="tx1"/>
              </a:solidFill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3930444" y="3209375"/>
            <a:ext cx="1304359" cy="1304359"/>
          </a:xfrm>
          <a:custGeom>
            <a:avLst/>
            <a:gdLst>
              <a:gd name="connsiteX0" fmla="*/ 0 w 1304359"/>
              <a:gd name="connsiteY0" fmla="*/ 652180 h 1304359"/>
              <a:gd name="connsiteX1" fmla="*/ 191020 w 1304359"/>
              <a:gd name="connsiteY1" fmla="*/ 191019 h 1304359"/>
              <a:gd name="connsiteX2" fmla="*/ 652181 w 1304359"/>
              <a:gd name="connsiteY2" fmla="*/ 1 h 1304359"/>
              <a:gd name="connsiteX3" fmla="*/ 1113342 w 1304359"/>
              <a:gd name="connsiteY3" fmla="*/ 191021 h 1304359"/>
              <a:gd name="connsiteX4" fmla="*/ 1304360 w 1304359"/>
              <a:gd name="connsiteY4" fmla="*/ 652182 h 1304359"/>
              <a:gd name="connsiteX5" fmla="*/ 1113341 w 1304359"/>
              <a:gd name="connsiteY5" fmla="*/ 1113343 h 1304359"/>
              <a:gd name="connsiteX6" fmla="*/ 652180 w 1304359"/>
              <a:gd name="connsiteY6" fmla="*/ 1304362 h 1304359"/>
              <a:gd name="connsiteX7" fmla="*/ 191019 w 1304359"/>
              <a:gd name="connsiteY7" fmla="*/ 1113342 h 1304359"/>
              <a:gd name="connsiteX8" fmla="*/ 0 w 1304359"/>
              <a:gd name="connsiteY8" fmla="*/ 652181 h 1304359"/>
              <a:gd name="connsiteX9" fmla="*/ 0 w 1304359"/>
              <a:gd name="connsiteY9" fmla="*/ 652180 h 13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4359" h="1304359">
                <a:moveTo>
                  <a:pt x="0" y="652180"/>
                </a:moveTo>
                <a:cubicBezTo>
                  <a:pt x="0" y="479211"/>
                  <a:pt x="68712" y="313327"/>
                  <a:pt x="191020" y="191019"/>
                </a:cubicBezTo>
                <a:cubicBezTo>
                  <a:pt x="313328" y="68712"/>
                  <a:pt x="479212" y="0"/>
                  <a:pt x="652181" y="1"/>
                </a:cubicBezTo>
                <a:cubicBezTo>
                  <a:pt x="825150" y="1"/>
                  <a:pt x="991034" y="68713"/>
                  <a:pt x="1113342" y="191021"/>
                </a:cubicBezTo>
                <a:cubicBezTo>
                  <a:pt x="1235649" y="313329"/>
                  <a:pt x="1304361" y="479213"/>
                  <a:pt x="1304360" y="652182"/>
                </a:cubicBezTo>
                <a:cubicBezTo>
                  <a:pt x="1304360" y="825151"/>
                  <a:pt x="1235648" y="991036"/>
                  <a:pt x="1113341" y="1113343"/>
                </a:cubicBezTo>
                <a:cubicBezTo>
                  <a:pt x="991033" y="1235650"/>
                  <a:pt x="825149" y="1304362"/>
                  <a:pt x="652180" y="1304362"/>
                </a:cubicBezTo>
                <a:cubicBezTo>
                  <a:pt x="479211" y="1304362"/>
                  <a:pt x="313326" y="1235650"/>
                  <a:pt x="191019" y="1113342"/>
                </a:cubicBezTo>
                <a:cubicBezTo>
                  <a:pt x="68712" y="991034"/>
                  <a:pt x="0" y="825150"/>
                  <a:pt x="0" y="652181"/>
                </a:cubicBezTo>
                <a:lnTo>
                  <a:pt x="0" y="65218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0069" tIns="210069" rIns="210069" bIns="210069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kern="1200" dirty="0">
              <a:solidFill>
                <a:schemeClr val="tx1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 rot="19037842">
            <a:off x="5030697" y="4874242"/>
            <a:ext cx="685188" cy="475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3774"/>
                </a:moveTo>
                <a:lnTo>
                  <a:pt x="685188" y="23774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Freeform 32"/>
          <p:cNvSpPr/>
          <p:nvPr/>
        </p:nvSpPr>
        <p:spPr>
          <a:xfrm rot="19037842">
            <a:off x="3430497" y="2893041"/>
            <a:ext cx="685188" cy="475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3774"/>
                </a:moveTo>
                <a:lnTo>
                  <a:pt x="685188" y="23774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Freeform 33"/>
          <p:cNvSpPr/>
          <p:nvPr/>
        </p:nvSpPr>
        <p:spPr>
          <a:xfrm rot="2562158" flipH="1">
            <a:off x="5030696" y="2893042"/>
            <a:ext cx="685188" cy="475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3774"/>
                </a:moveTo>
                <a:lnTo>
                  <a:pt x="685188" y="23774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Freeform 34"/>
          <p:cNvSpPr/>
          <p:nvPr/>
        </p:nvSpPr>
        <p:spPr>
          <a:xfrm rot="2562158" flipH="1">
            <a:off x="3430496" y="4874243"/>
            <a:ext cx="685188" cy="475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3774"/>
                </a:moveTo>
                <a:lnTo>
                  <a:pt x="685188" y="23774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Rectangle 35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Tall Tale </a:t>
            </a:r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Compare/Contrast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0" y="6488668"/>
            <a:ext cx="3047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By My Name, Ms. </a:t>
            </a:r>
            <a:r>
              <a:rPr lang="en-US" dirty="0" smtClean="0"/>
              <a:t>Hiller’s </a:t>
            </a:r>
            <a:r>
              <a:rPr lang="en-US" dirty="0" smtClean="0"/>
              <a:t>Class</a:t>
            </a:r>
            <a:endParaRPr lang="en-US" dirty="0"/>
          </a:p>
        </p:txBody>
      </p:sp>
      <p:sp>
        <p:nvSpPr>
          <p:cNvPr id="30" name="Oval 29"/>
          <p:cNvSpPr/>
          <p:nvPr/>
        </p:nvSpPr>
        <p:spPr>
          <a:xfrm flipH="1">
            <a:off x="5369868" y="2819400"/>
            <a:ext cx="2173932" cy="217393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Title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13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HISD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test</dc:creator>
  <cp:lastModifiedBy>test</cp:lastModifiedBy>
  <cp:revision>21</cp:revision>
  <dcterms:created xsi:type="dcterms:W3CDTF">2011-09-30T14:33:30Z</dcterms:created>
  <dcterms:modified xsi:type="dcterms:W3CDTF">2011-09-30T20:07:21Z</dcterms:modified>
</cp:coreProperties>
</file>